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18288000" cy="102870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3.xml"  /><Relationship Id="rId40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8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1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4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5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51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3850"/>
            <a:ext cx="18288000" cy="991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3850"/>
            <a:ext cx="18288000" cy="991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3850"/>
            <a:ext cx="18288000" cy="9925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3850"/>
            <a:ext cx="18288000" cy="951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323850"/>
            <a:ext cx="1750695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323850"/>
            <a:ext cx="1750695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323850"/>
            <a:ext cx="1750695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323850"/>
            <a:ext cx="17506950" cy="97536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5000" y="3086100"/>
            <a:ext cx="3382870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764125" cy="9591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25" y="323850"/>
            <a:ext cx="17973675" cy="9629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" y="323850"/>
            <a:ext cx="17907000" cy="9839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" y="323850"/>
            <a:ext cx="18221325" cy="996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96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564100" cy="9801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51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51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534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6278225" cy="941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049750" cy="895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6849725" cy="815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364075" cy="9696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506950" cy="8801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8620125" cy="893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51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735550" cy="9925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3850"/>
            <a:ext cx="18288000" cy="996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35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2023-08-26T12:43:58.000</dcterms:created>
  <cp:lastModifiedBy>limjy</cp:lastModifiedBy>
  <dcterms:modified xsi:type="dcterms:W3CDTF">2023-08-29T01:55:46.023</dcterms:modified>
  <cp:revision>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